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63949-69C1-4D35-9CC8-566BA8B76013}" type="datetimeFigureOut">
              <a:rPr lang="el-GR" smtClean="0"/>
              <a:t>20/3/2013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7EE20-4E95-4A49-9B40-0AFD2D0FE191}" type="slidenum">
              <a:rPr lang="el-GR" smtClean="0"/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Add title Here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Add subtitle here </a:t>
            </a:r>
            <a:endParaRPr lang="el-G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3641719" cy="1105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Add title Here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mntente</dc:creator>
  <cp:lastModifiedBy>mntente</cp:lastModifiedBy>
  <cp:revision>10</cp:revision>
  <dcterms:created xsi:type="dcterms:W3CDTF">2013-03-20T11:55:33Z</dcterms:created>
  <dcterms:modified xsi:type="dcterms:W3CDTF">2013-03-20T13:10:09Z</dcterms:modified>
</cp:coreProperties>
</file>