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144000" cy="6858000" type="screen4x3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8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l-G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l-G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663949-69C1-4D35-9CC8-566BA8B76013}" type="datetimeFigureOut">
              <a:rPr lang="el-GR" smtClean="0"/>
              <a:t>20/3/2013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07EE20-4E95-4A49-9B40-0AFD2D0FE191}" type="slidenum">
              <a:rPr lang="el-GR" smtClean="0"/>
              <a:t>‹#›</a:t>
            </a:fld>
            <a:endParaRPr lang="el-G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latin typeface="Arial Rounded MT Bold" pitchFamily="34" charset="0"/>
              </a:rPr>
              <a:t>Add title Here</a:t>
            </a:r>
            <a:endParaRPr lang="el-G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latin typeface="Arial Rounded MT Bold" pitchFamily="34" charset="0"/>
              </a:rPr>
              <a:t>Add subtitle here </a:t>
            </a:r>
            <a:endParaRPr lang="el-GR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44463" y="144463"/>
            <a:ext cx="3641719" cy="11058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74</TotalTime>
  <Words>6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Add title Here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mntente</dc:creator>
  <cp:lastModifiedBy>mntente</cp:lastModifiedBy>
  <cp:revision>10</cp:revision>
  <dcterms:created xsi:type="dcterms:W3CDTF">2013-03-20T11:55:33Z</dcterms:created>
  <dcterms:modified xsi:type="dcterms:W3CDTF">2013-03-20T13:10:09Z</dcterms:modified>
</cp:coreProperties>
</file>

<file path=docProps/thumbnail.jpeg>
</file>