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3949-69C1-4D35-9CC8-566BA8B76013}" type="datetimeFigureOut">
              <a:rPr lang="el-GR" smtClean="0"/>
              <a:pPr/>
              <a:t>9/4/2013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7EE20-4E95-4A49-9B40-0AFD2D0FE191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rial Rounded MT Bold" pitchFamily="34" charset="0"/>
              </a:rPr>
              <a:t>Add title Here</a:t>
            </a:r>
            <a:endParaRPr lang="el-GR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rial Rounded MT Bold" pitchFamily="34" charset="0"/>
              </a:rPr>
              <a:t>Add subtitle here </a:t>
            </a:r>
            <a:endParaRPr lang="el-GR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3641719" cy="110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Add title Here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mntente</dc:creator>
  <cp:lastModifiedBy>mntente</cp:lastModifiedBy>
  <cp:revision>12</cp:revision>
  <dcterms:created xsi:type="dcterms:W3CDTF">2013-03-20T11:55:33Z</dcterms:created>
  <dcterms:modified xsi:type="dcterms:W3CDTF">2013-04-09T12:39:40Z</dcterms:modified>
</cp:coreProperties>
</file>