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Add title Here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Add subtitle here </a:t>
            </a:r>
            <a:endParaRPr lang="el-GR" dirty="0"/>
          </a:p>
        </p:txBody>
      </p:sp>
      <p:pic>
        <p:nvPicPr>
          <p:cNvPr id="4" name="Picture 3" descr="logoESPRM-CMY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00562" cy="1367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Add title Here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mntente</dc:creator>
  <cp:lastModifiedBy>mntente</cp:lastModifiedBy>
  <cp:revision>2</cp:revision>
  <dcterms:created xsi:type="dcterms:W3CDTF">2013-03-20T11:55:33Z</dcterms:created>
  <dcterms:modified xsi:type="dcterms:W3CDTF">2013-03-20T11:57:35Z</dcterms:modified>
</cp:coreProperties>
</file>